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78" r:id="rId10"/>
    <p:sldId id="292" r:id="rId11"/>
    <p:sldId id="286" r:id="rId12"/>
    <p:sldId id="279" r:id="rId13"/>
    <p:sldId id="287" r:id="rId14"/>
    <p:sldId id="280" r:id="rId15"/>
    <p:sldId id="288" r:id="rId16"/>
    <p:sldId id="281" r:id="rId17"/>
    <p:sldId id="289" r:id="rId18"/>
    <p:sldId id="282" r:id="rId19"/>
    <p:sldId id="283" r:id="rId20"/>
    <p:sldId id="290" r:id="rId21"/>
    <p:sldId id="284" r:id="rId22"/>
    <p:sldId id="267" r:id="rId23"/>
    <p:sldId id="268" r:id="rId24"/>
    <p:sldId id="269" r:id="rId25"/>
    <p:sldId id="285" r:id="rId26"/>
    <p:sldId id="270" r:id="rId27"/>
    <p:sldId id="271" r:id="rId28"/>
    <p:sldId id="277" r:id="rId29"/>
    <p:sldId id="272" r:id="rId30"/>
    <p:sldId id="273" r:id="rId31"/>
    <p:sldId id="274" r:id="rId32"/>
    <p:sldId id="275" r:id="rId33"/>
    <p:sldId id="276" r:id="rId34"/>
    <p:sldId id="263" r:id="rId35"/>
    <p:sldId id="264" r:id="rId36"/>
    <p:sldId id="293" r:id="rId37"/>
    <p:sldId id="265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 8 64Bit VS7" initials="W86V" lastIdx="1" clrIdx="0">
    <p:extLst>
      <p:ext uri="{19B8F6BF-5375-455C-9EA6-DF929625EA0E}">
        <p15:presenceInfo xmlns:p15="http://schemas.microsoft.com/office/powerpoint/2012/main" userId="Win 8 64Bit VS7" providerId="None"/>
      </p:ext>
    </p:extLst>
  </p:cmAuthor>
  <p:cmAuthor id="2" name="dalv0911@live.com" initials="d" lastIdx="1" clrIdx="1">
    <p:extLst>
      <p:ext uri="{19B8F6BF-5375-455C-9EA6-DF929625EA0E}">
        <p15:presenceInfo xmlns:p15="http://schemas.microsoft.com/office/powerpoint/2012/main" userId="dalv0911@live.c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74" autoAdjust="0"/>
    <p:restoredTop sz="94660"/>
  </p:normalViewPr>
  <p:slideViewPr>
    <p:cSldViewPr snapToGrid="0">
      <p:cViewPr varScale="1">
        <p:scale>
          <a:sx n="74" d="100"/>
          <a:sy n="74" d="100"/>
        </p:scale>
        <p:origin x="5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4-12-25T15:21:51.544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12/25/2014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908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12/25/2014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521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12/25/2014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671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12/25/2014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526453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12/25/2014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6965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12/25/2014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811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12/25/2014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1215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0278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12/25/2014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06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801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12/25/2014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177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12/25/2014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691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12/25/2014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098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12/25/2014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755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12/25/2014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362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12/25/2014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684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12/25/2014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262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12/25/2014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601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2860" y="855336"/>
            <a:ext cx="7928489" cy="837127"/>
          </a:xfrm>
        </p:spPr>
        <p:txBody>
          <a:bodyPr>
            <a:normAutofit/>
          </a:bodyPr>
          <a:lstStyle/>
          <a:p>
            <a:r>
              <a:rPr lang="en-US" sz="4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Hành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6222" y="1758790"/>
            <a:ext cx="3972562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48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sở</a:t>
            </a:r>
            <a:r>
              <a:rPr lang="en-US" sz="48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48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en-US" sz="48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508" y="3206839"/>
            <a:ext cx="5663492" cy="2317746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30797" y="5391372"/>
            <a:ext cx="10023413" cy="732904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Giảng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Trần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Việt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Trung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30797" y="3585204"/>
            <a:ext cx="5314917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: Website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50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49242" y="1403350"/>
            <a:ext cx="10772775" cy="4852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2.Đưa </a:t>
            </a:r>
            <a:r>
              <a:rPr lang="en-US" sz="2400" b="1" i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sz="24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danh</a:t>
            </a:r>
            <a:r>
              <a:rPr lang="en-US" sz="24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sách</a:t>
            </a:r>
            <a:r>
              <a:rPr lang="en-US" sz="24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 </a:t>
            </a:r>
            <a:r>
              <a:rPr lang="en-US" sz="2400" b="1" i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4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4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r>
              <a:rPr lang="en-US" sz="24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24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ký</a:t>
            </a:r>
            <a:r>
              <a:rPr lang="en-US" sz="24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pPr marL="0" indent="0">
              <a:buNone/>
            </a:pPr>
            <a:endParaRPr lang="en-US" sz="2800" b="1" dirty="0" smtClean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$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id,</a:t>
            </a:r>
            <a:r>
              <a:rPr lang="en-US" sz="24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CONCAT_WS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(' ',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first_name,last_name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AS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name,username,email,avatar,time_on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				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users 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				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BY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time_on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";</a:t>
            </a:r>
          </a:p>
          <a:p>
            <a:pPr marL="0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61" y="4189940"/>
            <a:ext cx="11169739" cy="234509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317487" y="290235"/>
            <a:ext cx="9680714" cy="65127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 số câu truy vấn SQL trên website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33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346200"/>
            <a:ext cx="11137900" cy="40846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3.Đưa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danh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sách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sz="28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$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c.id,c.name,</a:t>
            </a:r>
            <a:r>
              <a:rPr lang="en-US" sz="24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jc.user_id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AS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num_user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				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class AS c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				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 JOI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join_class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jc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					ON c.id=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jc.class_id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				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BY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c.id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				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BY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count(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jc.user_id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40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				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";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34081"/>
            <a:ext cx="4435894" cy="2296757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317487" y="290235"/>
            <a:ext cx="9680714" cy="65127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 số câu truy vấn SQL trên website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63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600" y="1533802"/>
            <a:ext cx="10895520" cy="51463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4.Lấy </a:t>
            </a:r>
            <a:r>
              <a:rPr lang="en-US" sz="2400" b="1" i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tất</a:t>
            </a:r>
            <a:r>
              <a:rPr lang="en-US" sz="24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sz="24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4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</a:t>
            </a:r>
            <a:r>
              <a:rPr lang="en-US" sz="24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4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24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hỏi</a:t>
            </a:r>
            <a:r>
              <a:rPr lang="en-US" sz="24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24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hoàn</a:t>
            </a:r>
            <a:r>
              <a:rPr lang="en-US" sz="24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4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4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giáo</a:t>
            </a:r>
            <a:r>
              <a:rPr lang="en-US" sz="24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4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b="1" i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author_id</a:t>
            </a:r>
            <a:r>
              <a:rPr lang="en-US" sz="24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=4)</a:t>
            </a:r>
            <a:endParaRPr lang="en-US" sz="2800" b="1" dirty="0" smtClean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VD: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tối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10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hỏi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,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Nhưng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vì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nào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giáo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soạn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3/10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hỏi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-&gt;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socau_hoanthanh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=3 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$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dethi.id,dethi.name,socauhoi,</a:t>
            </a:r>
            <a:r>
              <a:rPr lang="en-US" sz="24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('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stt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') AS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socau_hoanthanh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				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dethi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				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 JOIN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question AS q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					ON dethi.id=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q.dethi_id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				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author_id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=4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					</a:t>
            </a: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BY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q.dethi_id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";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17487" y="290235"/>
            <a:ext cx="9680714" cy="651276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truy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SQL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website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86" y="4018209"/>
            <a:ext cx="4371951" cy="136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2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74700" y="1533525"/>
            <a:ext cx="10756900" cy="40243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5.Đưa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mà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users(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user_id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1)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đạt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dethi_id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=1</a:t>
            </a:r>
            <a:r>
              <a:rPr lang="en-US" sz="24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>
              <a:buNone/>
            </a:pPr>
            <a:endParaRPr lang="en-US" sz="2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$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t.answer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AS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tong_so_cau_lam,</a:t>
            </a:r>
            <a:r>
              <a:rPr lang="en-US" sz="24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t.score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AS score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				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test AS t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				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 JOIN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question AS q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					ON q.id=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t.question_id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				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dethi_id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=1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user_id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=1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";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3893884"/>
            <a:ext cx="4593045" cy="118611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317487" y="290235"/>
            <a:ext cx="9680714" cy="65127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 số câu truy vấn SQL trên website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45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50900" y="1806575"/>
            <a:ext cx="11091863" cy="53959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6.Đưa </a:t>
            </a:r>
            <a:r>
              <a:rPr lang="en-US" sz="2400" b="1" i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sz="24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4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24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trả</a:t>
            </a:r>
            <a:r>
              <a:rPr lang="en-US" sz="24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lời</a:t>
            </a:r>
            <a:r>
              <a:rPr lang="en-US" sz="24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</a:t>
            </a:r>
            <a:r>
              <a:rPr lang="en-US" sz="24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4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users(</a:t>
            </a:r>
            <a:r>
              <a:rPr lang="en-US" sz="2400" b="1" i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user_id</a:t>
            </a:r>
            <a:r>
              <a:rPr lang="en-US" sz="24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1) </a:t>
            </a:r>
            <a:r>
              <a:rPr lang="en-US" sz="2400" b="1" i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en-US" sz="24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4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</a:t>
            </a:r>
            <a:r>
              <a:rPr lang="en-US" sz="24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b="1" i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dethi_id</a:t>
            </a:r>
            <a:r>
              <a:rPr lang="en-US" sz="24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1)</a:t>
            </a:r>
          </a:p>
          <a:p>
            <a:pPr marL="0" indent="0">
              <a:buNone/>
            </a:pPr>
            <a:endParaRPr lang="en-US" sz="2400" b="1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$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t.answer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AS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so_cau_sai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n-US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test AS t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 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question AS q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	ON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q.id=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t.question_id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t.score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=0 AND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dethi_id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=1 AND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user_id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=1";</a:t>
            </a:r>
          </a:p>
          <a:p>
            <a:pPr marL="0" indent="0">
              <a:buNone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875" y="2879724"/>
            <a:ext cx="2896853" cy="120967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317487" y="290235"/>
            <a:ext cx="9680714" cy="65127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 số câu truy vấn SQL trên website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55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76300" y="1635125"/>
            <a:ext cx="10236200" cy="40243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7.Khi users(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user_id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muốn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dethi_id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xóa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bảng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test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user_id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dethi_id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sz="2400" b="1" i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$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 FROM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user_id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=? 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question_id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IN(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id 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question 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dethi_id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=? 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)";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317487" y="290235"/>
            <a:ext cx="9680714" cy="65127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 số câu truy vấn SQL trên website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54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22570" y="1404938"/>
            <a:ext cx="10964862" cy="5043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8.Đưa </a:t>
            </a:r>
            <a:r>
              <a:rPr lang="en-US" sz="2400" b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trả</a:t>
            </a:r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lời</a:t>
            </a:r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đúng</a:t>
            </a:r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hỏi</a:t>
            </a:r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thứ</a:t>
            </a:r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1(</a:t>
            </a:r>
            <a:r>
              <a:rPr lang="en-US" sz="2400" b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stt</a:t>
            </a:r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=1) </a:t>
            </a:r>
            <a:r>
              <a:rPr lang="en-US" sz="2400" b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</a:t>
            </a:r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2(</a:t>
            </a:r>
            <a:r>
              <a:rPr lang="en-US" sz="2400" b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dethi_id</a:t>
            </a:r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=2)</a:t>
            </a:r>
          </a:p>
          <a:p>
            <a:pPr marL="0" indent="0">
              <a:buNone/>
            </a:pPr>
            <a:endParaRPr lang="en-US" sz="2400" b="1" dirty="0" smtClean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$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=" 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dethi_id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stt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t.user_id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AS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SoNguoiDung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n-US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test as t 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 JOIN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question AS q 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ON q.id=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t.question_id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dethi_id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=2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q.stt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=1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t.score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&lt;&gt;0 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dethi_id,stt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";</a:t>
            </a:r>
          </a:p>
          <a:p>
            <a:pPr marL="0" indent="0">
              <a:buNone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01" y="3256756"/>
            <a:ext cx="4649724" cy="107632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317487" y="290235"/>
            <a:ext cx="9680714" cy="65127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 số câu truy vấn SQL trên website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09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35721" y="1584325"/>
            <a:ext cx="11156279" cy="4024313"/>
          </a:xfrm>
        </p:spPr>
        <p:txBody>
          <a:bodyPr/>
          <a:lstStyle/>
          <a:p>
            <a:pPr marL="0" indent="0">
              <a:buNone/>
            </a:pP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9.Đưa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viết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viết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ngay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viết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ID=1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$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p.id,p.name,p.des,p.image_icon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pages AS p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 JOIN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users AS u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	ON u.id=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p.author_id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p.id&gt;?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";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21" y="4430712"/>
            <a:ext cx="10305379" cy="213518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317487" y="290235"/>
            <a:ext cx="9680714" cy="65127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 số câu truy vấn SQL trên website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63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01594" y="1168399"/>
            <a:ext cx="11112500" cy="5489575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10.Lấy </a:t>
            </a:r>
            <a:r>
              <a:rPr lang="en-US" sz="2000" b="1" i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sz="20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0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sz="20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0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users </a:t>
            </a:r>
            <a:r>
              <a:rPr lang="en-US" sz="2000" b="1" i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sz="20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dựa</a:t>
            </a:r>
            <a:r>
              <a:rPr lang="en-US" sz="20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20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 </a:t>
            </a:r>
            <a:r>
              <a:rPr lang="en-US" sz="2000" b="1" i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0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users  . Users ở </a:t>
            </a:r>
            <a:r>
              <a:rPr lang="en-US" sz="2000" b="1" i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đây</a:t>
            </a:r>
            <a:r>
              <a:rPr lang="en-US" sz="20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0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Giáo</a:t>
            </a:r>
            <a:r>
              <a:rPr lang="en-US" sz="20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0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en-US" sz="20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0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xin</a:t>
            </a:r>
            <a:r>
              <a:rPr lang="en-US" sz="20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join </a:t>
            </a:r>
            <a:r>
              <a:rPr lang="en-US" sz="2000" b="1" i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20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 </a:t>
            </a:r>
            <a:r>
              <a:rPr lang="en-US" sz="2000" b="1" i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en-US" sz="20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0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sz="2000" b="1" i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0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0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0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sz="20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000" b="1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pPr marL="0" indent="0">
              <a:buNone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$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distinct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n.id,id_from,id_to,id_class,c.name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name_class,content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CONCAT_WS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(' ',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u.first_name,u.last_name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 AS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name_from,</a:t>
            </a:r>
            <a:r>
              <a:rPr lang="en-US" sz="2000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CONCAT_WS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('',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u2.first_name,u2.last_name) AS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name_to,type_id,n.time_on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type_notify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notify AS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type_notify.id=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n.type_id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users AS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u </a:t>
            </a:r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u.id=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n.id_from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users AS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u2 </a:t>
            </a:r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u2.id =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n.id_to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class AS c </a:t>
            </a:r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c.id=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n.id_class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join_class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jc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jc.class_id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n.id_class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jc.user_id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=?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id_to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=?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n.time_on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";</a:t>
            </a:r>
          </a:p>
          <a:p>
            <a:pPr marL="0" indent="0">
              <a:buNone/>
            </a:pP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trả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sắp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xếp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time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317487" y="290235"/>
            <a:ext cx="9680714" cy="65127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 số câu truy vấn SQL trên website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00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36600" y="1230313"/>
            <a:ext cx="11014300" cy="5627687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11.Tìm </a:t>
            </a:r>
            <a:r>
              <a:rPr lang="en-US" sz="24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kiếm</a:t>
            </a:r>
            <a:r>
              <a:rPr lang="en-US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viết</a:t>
            </a:r>
            <a:r>
              <a:rPr lang="en-US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khóa</a:t>
            </a:r>
            <a:r>
              <a:rPr lang="en-US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$keyword = ‘</a:t>
            </a:r>
            <a:r>
              <a:rPr lang="en-US" sz="24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trinh</a:t>
            </a:r>
            <a:r>
              <a:rPr lang="en-US" sz="24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 </a:t>
            </a:r>
            <a:r>
              <a:rPr lang="en-US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hạn</a:t>
            </a:r>
            <a:r>
              <a:rPr lang="en-US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tối</a:t>
            </a:r>
            <a:r>
              <a:rPr lang="en-US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đa</a:t>
            </a:r>
            <a:r>
              <a:rPr lang="en-US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trả</a:t>
            </a:r>
            <a:r>
              <a:rPr lang="en-US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4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4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bắt</a:t>
            </a:r>
            <a:r>
              <a:rPr lang="en-US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ghi</a:t>
            </a:r>
            <a:r>
              <a:rPr lang="en-US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thứ</a:t>
            </a:r>
            <a:r>
              <a:rPr lang="en-US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</a:t>
            </a:r>
            <a:r>
              <a:rPr lang="en-US" sz="2400" b="1" i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</a:t>
            </a:r>
            <a:r>
              <a:rPr lang="en-US" sz="24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1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$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distinct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p.name,p.id,</a:t>
            </a:r>
            <a:r>
              <a:rPr lang="en-US" sz="24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CONCAT_WS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(' ',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first_name,last_name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AS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			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user_name,author_id,p.time_on,p.des,p.image_icon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pages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p,tags_target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tg,tags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t,users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AS u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p.id=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tg.page_id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t.id=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tg.tag_id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u.id=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p.author_id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t.name 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'%</a:t>
            </a:r>
            <a:r>
              <a:rPr lang="en-US" sz="2400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trinh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%' 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,4";</a:t>
            </a:r>
          </a:p>
          <a:p>
            <a:pPr marL="0" indent="0">
              <a:buNone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01" y="4368800"/>
            <a:ext cx="11639886" cy="20447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317487" y="290235"/>
            <a:ext cx="9680714" cy="65127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 số câu truy vấn SQL trên website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28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0925" y="97843"/>
            <a:ext cx="3814336" cy="1752599"/>
          </a:xfrm>
        </p:spPr>
        <p:txBody>
          <a:bodyPr>
            <a:normAutofit/>
          </a:bodyPr>
          <a:lstStyle/>
          <a:p>
            <a:r>
              <a:rPr lang="en-US" sz="4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Dung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7130" y="1850442"/>
            <a:ext cx="6033524" cy="629992"/>
          </a:xfrm>
          <a:solidFill>
            <a:srgbClr val="00206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I: </a:t>
            </a:r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TV&amp; </a:t>
            </a:r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Nhiệm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01689" y="2749072"/>
            <a:ext cx="5503572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II: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Sở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51430" y="3905459"/>
            <a:ext cx="5313021" cy="646331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III: </a:t>
            </a:r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Nối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CSDL</a:t>
            </a:r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80364" y="4925571"/>
            <a:ext cx="5356780" cy="646331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IV: Report &amp;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98093" y="5945683"/>
            <a:ext cx="4870116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V: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Tham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Khảo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74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33400" y="1787525"/>
            <a:ext cx="11658600" cy="40243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12.Đưa </a:t>
            </a:r>
            <a:r>
              <a:rPr lang="en-US" sz="2400" b="1" i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sz="2400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danh</a:t>
            </a:r>
            <a:r>
              <a:rPr lang="en-US" sz="2400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sách</a:t>
            </a:r>
            <a:r>
              <a:rPr lang="en-US" sz="2400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giáo</a:t>
            </a:r>
            <a:r>
              <a:rPr lang="en-US" sz="2400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400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400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400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</a:t>
            </a:r>
            <a:r>
              <a:rPr lang="en-US" sz="2400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giáo</a:t>
            </a:r>
            <a:r>
              <a:rPr lang="en-US" sz="2400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400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sz="2400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2400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soạn</a:t>
            </a:r>
            <a:r>
              <a:rPr lang="en-US" sz="2400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$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u.id,</a:t>
            </a:r>
            <a:r>
              <a:rPr lang="en-US" sz="24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CONCAT_WS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(' ',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first_name,last_name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name,</a:t>
            </a:r>
            <a:r>
              <a:rPr lang="en-US" sz="24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(dt.id) </a:t>
            </a: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num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users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u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 JOIN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dethi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u.id =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dt.author_id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level=4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BY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u.id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";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844" y="3292222"/>
            <a:ext cx="3623031" cy="1876678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317487" y="290235"/>
            <a:ext cx="9680714" cy="65127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 số câu truy vấn SQL trên website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96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70637" y="1385888"/>
            <a:ext cx="11174413" cy="55895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vi-VN" sz="2400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13.Đưa ra danh sách thành viên tham gia lớp học ID=6 mà không tham gia lớp học ID=5</a:t>
            </a:r>
            <a:r>
              <a:rPr lang="vi-VN" sz="2400" b="1" i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b="1" i="1" dirty="0" smtClean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$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u.id,CONCAT_WS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(' ',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first_name,last_name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AS name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join_class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jc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users AS u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	ON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jc.user_id=u.id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jc.class_id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=6 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jc.user_id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IN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			 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user_id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			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join_class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			     </a:t>
            </a:r>
            <a:r>
              <a:rPr lang="en-US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class_id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=5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			       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)";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317487" y="290235"/>
            <a:ext cx="9680714" cy="65127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 số câu truy vấn SQL trên website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996" y="3120663"/>
            <a:ext cx="2286820" cy="250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6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0592" y="304800"/>
            <a:ext cx="8610600" cy="658076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V:Các </a:t>
            </a:r>
            <a:r>
              <a:rPr lang="en-US" sz="3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website</a:t>
            </a:r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592" y="1420076"/>
            <a:ext cx="8610600" cy="4447299"/>
          </a:xfrm>
        </p:spPr>
      </p:pic>
    </p:spTree>
    <p:extLst>
      <p:ext uri="{BB962C8B-B14F-4D97-AF65-F5344CB8AC3E}">
        <p14:creationId xmlns:p14="http://schemas.microsoft.com/office/powerpoint/2010/main" val="146483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7143" y="1003299"/>
            <a:ext cx="5417713" cy="571501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sz="3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viết</a:t>
            </a:r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597" y="1941491"/>
            <a:ext cx="7192806" cy="4276747"/>
          </a:xfrm>
        </p:spPr>
      </p:pic>
    </p:spTree>
    <p:extLst>
      <p:ext uri="{BB962C8B-B14F-4D97-AF65-F5344CB8AC3E}">
        <p14:creationId xmlns:p14="http://schemas.microsoft.com/office/powerpoint/2010/main" val="13581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199" y="1081873"/>
            <a:ext cx="3835579" cy="619927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thư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846" y="2193925"/>
            <a:ext cx="7558307" cy="4024313"/>
          </a:xfrm>
        </p:spPr>
      </p:pic>
    </p:spTree>
    <p:extLst>
      <p:ext uri="{BB962C8B-B14F-4D97-AF65-F5344CB8AC3E}">
        <p14:creationId xmlns:p14="http://schemas.microsoft.com/office/powerpoint/2010/main" val="36608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1" y="1130300"/>
            <a:ext cx="10439399" cy="523383"/>
          </a:xfrm>
          <a:solidFill>
            <a:schemeClr val="accent6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Di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linh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viết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thư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152" y="2082800"/>
            <a:ext cx="8346748" cy="4594203"/>
          </a:xfrm>
        </p:spPr>
      </p:pic>
    </p:spTree>
    <p:extLst>
      <p:ext uri="{BB962C8B-B14F-4D97-AF65-F5344CB8AC3E}">
        <p14:creationId xmlns:p14="http://schemas.microsoft.com/office/powerpoint/2010/main" val="285321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4877" y="660400"/>
            <a:ext cx="8899429" cy="481574"/>
          </a:xfrm>
          <a:solidFill>
            <a:schemeClr val="accent3">
              <a:lumMod val="5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3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</a:t>
            </a:r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3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877" y="1455849"/>
            <a:ext cx="8899429" cy="4724289"/>
          </a:xfrm>
        </p:spPr>
      </p:pic>
    </p:spTree>
    <p:extLst>
      <p:ext uri="{BB962C8B-B14F-4D97-AF65-F5344CB8AC3E}">
        <p14:creationId xmlns:p14="http://schemas.microsoft.com/office/powerpoint/2010/main" val="143688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0093" y="571499"/>
            <a:ext cx="8610600" cy="544849"/>
          </a:xfrm>
          <a:solidFill>
            <a:schemeClr val="bg1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Lịch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yêu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thích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1940552"/>
            <a:ext cx="5231151" cy="3241977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407" y="1940551"/>
            <a:ext cx="4915586" cy="3241977"/>
          </a:xfrm>
        </p:spPr>
      </p:pic>
    </p:spTree>
    <p:extLst>
      <p:ext uri="{BB962C8B-B14F-4D97-AF65-F5344CB8AC3E}">
        <p14:creationId xmlns:p14="http://schemas.microsoft.com/office/powerpoint/2010/main" val="34416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9104" y="685799"/>
            <a:ext cx="8392196" cy="653603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7" y="1969674"/>
            <a:ext cx="4629796" cy="7335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31" y="3093842"/>
            <a:ext cx="5420481" cy="714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7" y="4157611"/>
            <a:ext cx="4639322" cy="7049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4" y="5219808"/>
            <a:ext cx="4648849" cy="685896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15636" y="1339404"/>
            <a:ext cx="817419" cy="212305"/>
          </a:xfrm>
        </p:spPr>
        <p:txBody>
          <a:bodyPr>
            <a:normAutofit fontScale="47500" lnSpcReduction="20000"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048212" y="1969674"/>
            <a:ext cx="5737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gửi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Giáo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JP 2014-N2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ja-JP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意志　</a:t>
            </a:r>
            <a:r>
              <a:rPr lang="en-US" altLang="ja-JP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muốn</a:t>
            </a:r>
            <a:r>
              <a:rPr lang="en-US" altLang="ja-JP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join </a:t>
            </a:r>
            <a:r>
              <a:rPr lang="en-US" altLang="ja-JP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altLang="ja-JP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altLang="ja-JP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48212" y="3153943"/>
            <a:ext cx="5737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gửi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JP 2014-N2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48212" y="4216228"/>
            <a:ext cx="5826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phản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hồi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ja-JP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意志</a:t>
            </a:r>
            <a:r>
              <a:rPr lang="en-US" altLang="ja-JP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altLang="ja-JP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giáo</a:t>
            </a:r>
            <a:r>
              <a:rPr lang="en-US" altLang="ja-JP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altLang="ja-JP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DALV </a:t>
            </a:r>
          </a:p>
          <a:p>
            <a:r>
              <a:rPr lang="en-US" altLang="ja-JP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altLang="ja-JP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altLang="ja-JP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yêu</a:t>
            </a:r>
            <a:r>
              <a:rPr lang="en-US" altLang="ja-JP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altLang="ja-JP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tham</a:t>
            </a:r>
            <a:r>
              <a:rPr lang="en-US" altLang="ja-JP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</a:t>
            </a:r>
            <a:r>
              <a:rPr lang="en-US" altLang="ja-JP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altLang="ja-JP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48212" y="5323788"/>
            <a:ext cx="5479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đồng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cũng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gửi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91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5561" y="664828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ký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01" y="3566641"/>
            <a:ext cx="5172797" cy="2351559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402" y="3566641"/>
            <a:ext cx="4629796" cy="2351559"/>
          </a:xfrm>
        </p:spPr>
      </p:pic>
      <p:sp>
        <p:nvSpPr>
          <p:cNvPr id="9" name="TextBox 8"/>
          <p:cNvSpPr txBox="1"/>
          <p:nvPr/>
        </p:nvSpPr>
        <p:spPr>
          <a:xfrm>
            <a:off x="952411" y="1883712"/>
            <a:ext cx="10756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Ý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tưởng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website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them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24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trung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hơn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.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Nếu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đây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cũng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‘</a:t>
            </a:r>
            <a:r>
              <a:rPr lang="en-US" sz="24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chợ</a:t>
            </a: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trung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tâm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tuyển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offline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họ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23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439955" y="4520799"/>
            <a:ext cx="3296992" cy="107721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2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Vũ</a:t>
            </a:r>
            <a:r>
              <a:rPr lang="en-US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Hiền</a:t>
            </a:r>
            <a:endParaRPr lang="en-US" sz="3200" b="1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200" i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model</a:t>
            </a:r>
            <a:endParaRPr lang="en-US" sz="3200" i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23121" y="1726530"/>
            <a:ext cx="674575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dirty="0" err="1"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44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CSDL</a:t>
            </a:r>
          </a:p>
        </p:txBody>
      </p:sp>
      <p:sp>
        <p:nvSpPr>
          <p:cNvPr id="8" name="Rectangle 7"/>
          <p:cNvSpPr/>
          <p:nvPr/>
        </p:nvSpPr>
        <p:spPr>
          <a:xfrm>
            <a:off x="2382592" y="2864776"/>
            <a:ext cx="65467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sz="3600" b="1" dirty="0">
                <a:latin typeface="Arial" panose="020B0604020202020204" pitchFamily="34" charset="0"/>
                <a:cs typeface="Arial" panose="020B0604020202020204" pitchFamily="34" charset="0"/>
              </a:rPr>
              <a:t>Lê Văn Đa (Trưởng Nhóm)</a:t>
            </a:r>
          </a:p>
          <a:p>
            <a:pPr algn="ctr"/>
            <a:r>
              <a:rPr lang="vi-VN" sz="36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base</a:t>
            </a:r>
          </a:p>
        </p:txBody>
      </p:sp>
      <p:sp>
        <p:nvSpPr>
          <p:cNvPr id="9" name="Rectangle 8"/>
          <p:cNvSpPr/>
          <p:nvPr/>
        </p:nvSpPr>
        <p:spPr>
          <a:xfrm>
            <a:off x="-888641" y="4520799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Phạm</a:t>
            </a: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Văn</a:t>
            </a: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Hải</a:t>
            </a:r>
            <a:endParaRPr lang="en-US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200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Controller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3228306" y="4520799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Xuân</a:t>
            </a: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Giáp</a:t>
            </a:r>
            <a:endParaRPr lang="en-US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200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View</a:t>
            </a:r>
          </a:p>
        </p:txBody>
      </p:sp>
      <p:sp>
        <p:nvSpPr>
          <p:cNvPr id="2" name="Rectangle 1"/>
          <p:cNvSpPr/>
          <p:nvPr/>
        </p:nvSpPr>
        <p:spPr>
          <a:xfrm>
            <a:off x="2723121" y="390951"/>
            <a:ext cx="5502788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I.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Nhiệm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56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003" y="542212"/>
            <a:ext cx="8363804" cy="1115943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223" y="1841143"/>
            <a:ext cx="8374584" cy="4377096"/>
          </a:xfrm>
        </p:spPr>
      </p:pic>
    </p:spTree>
    <p:extLst>
      <p:ext uri="{BB962C8B-B14F-4D97-AF65-F5344CB8AC3E}">
        <p14:creationId xmlns:p14="http://schemas.microsoft.com/office/powerpoint/2010/main" val="414189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1071" y="313612"/>
            <a:ext cx="8389512" cy="1000033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Comment status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49" y="1661375"/>
            <a:ext cx="10147232" cy="4582621"/>
          </a:xfrm>
        </p:spPr>
      </p:pic>
    </p:spTree>
    <p:extLst>
      <p:ext uri="{BB962C8B-B14F-4D97-AF65-F5344CB8AC3E}">
        <p14:creationId xmlns:p14="http://schemas.microsoft.com/office/powerpoint/2010/main" val="209621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68425" y="520700"/>
            <a:ext cx="8610600" cy="1295400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Soạn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3225006"/>
            <a:ext cx="5673725" cy="22240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450" y="1638300"/>
            <a:ext cx="3625850" cy="5219700"/>
          </a:xfrm>
        </p:spPr>
      </p:pic>
    </p:spTree>
    <p:extLst>
      <p:ext uri="{BB962C8B-B14F-4D97-AF65-F5344CB8AC3E}">
        <p14:creationId xmlns:p14="http://schemas.microsoft.com/office/powerpoint/2010/main" val="173652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7138" y="930499"/>
            <a:ext cx="7732690" cy="924060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tra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trắc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nghiem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915" y="2210159"/>
            <a:ext cx="6979936" cy="4363680"/>
          </a:xfrm>
        </p:spPr>
      </p:pic>
    </p:spTree>
    <p:extLst>
      <p:ext uri="{BB962C8B-B14F-4D97-AF65-F5344CB8AC3E}">
        <p14:creationId xmlns:p14="http://schemas.microsoft.com/office/powerpoint/2010/main" val="91254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000500" y="330200"/>
            <a:ext cx="5334000" cy="743038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IV: Report &amp; Demo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348" y="2521037"/>
            <a:ext cx="4166719" cy="38402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101" y="2521037"/>
            <a:ext cx="3435170" cy="384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299" y="781903"/>
            <a:ext cx="6202609" cy="70399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V: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Tham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Khảo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0954" y="3005928"/>
            <a:ext cx="9617299" cy="2119863"/>
          </a:xfrm>
          <a:solidFill>
            <a:schemeClr val="accent5">
              <a:lumMod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Website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boostrap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code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giảng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CSDL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giảng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Trần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Việt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Trung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giảng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Vũ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Tuyết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Trinh.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36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1678" y="210582"/>
            <a:ext cx="8559621" cy="781091"/>
          </a:xfrm>
        </p:spPr>
        <p:txBody>
          <a:bodyPr/>
          <a:lstStyle/>
          <a:p>
            <a:pPr algn="ctr"/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Lời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ơn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Xin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lỗi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49252"/>
            <a:ext cx="10591800" cy="4969434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tiên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xin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chân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ơn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cô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Vũ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Tuyết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Trinh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thầy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Trần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Việt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chúng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kiến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CSDL .</a:t>
            </a:r>
          </a:p>
          <a:p>
            <a:pPr marL="0" indent="0">
              <a:buNone/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Nhờ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kiến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nền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CSDL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vững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chắc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mà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kịp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hoàn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project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đúng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hẹn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pPr marL="0" indent="0">
              <a:buNone/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chúng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xin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lỗi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thầy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Trần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Việt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</a:p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commit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thường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xuyên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Website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còn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chưa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hoàn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hảo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so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gì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thầy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kỳ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vọng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Khả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code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còn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yếu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,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chưa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tối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ưu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Chúng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vọng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bảo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góp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ý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thầy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project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tiên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393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28319"/>
          </a:xfrm>
        </p:spPr>
      </p:pic>
    </p:spTree>
    <p:extLst>
      <p:ext uri="{BB962C8B-B14F-4D97-AF65-F5344CB8AC3E}">
        <p14:creationId xmlns:p14="http://schemas.microsoft.com/office/powerpoint/2010/main" val="20771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4924" y="337939"/>
            <a:ext cx="5162461" cy="756765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II: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CSDL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424" y="2741053"/>
            <a:ext cx="2857500" cy="2847975"/>
          </a:xfrm>
        </p:spPr>
      </p:pic>
      <p:sp>
        <p:nvSpPr>
          <p:cNvPr id="6" name="Rectangle 5"/>
          <p:cNvSpPr/>
          <p:nvPr/>
        </p:nvSpPr>
        <p:spPr>
          <a:xfrm>
            <a:off x="716924" y="159471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sz="3600" b="1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36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36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36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i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endParaRPr lang="en-US" sz="3600" b="1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42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4980" y="3232861"/>
            <a:ext cx="10511307" cy="3258092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thư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: menu,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thumuc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, thumuc2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viết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(pages) : Di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linh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thư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Users: users, level, status, image, history, favorites (6)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28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ớp</a:t>
            </a:r>
            <a:r>
              <a:rPr lang="en-US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class, </a:t>
            </a:r>
            <a:r>
              <a:rPr lang="en-US" sz="28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join_class</a:t>
            </a:r>
            <a:r>
              <a:rPr lang="en-US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notify, </a:t>
            </a:r>
            <a:r>
              <a:rPr lang="en-US" sz="28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type_notify</a:t>
            </a:r>
            <a:r>
              <a:rPr lang="en-US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(4)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Trắc</a:t>
            </a:r>
            <a:r>
              <a:rPr lang="en-US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dethi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dapan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question, </a:t>
            </a:r>
            <a:r>
              <a:rPr lang="en-US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(4)</a:t>
            </a:r>
            <a:endParaRPr lang="en-US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4980" y="1548229"/>
            <a:ext cx="40577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3600" b="1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Cấu</a:t>
            </a:r>
            <a:r>
              <a:rPr lang="en-US" sz="36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r>
              <a:rPr lang="en-US" sz="36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CSDL</a:t>
            </a:r>
          </a:p>
        </p:txBody>
      </p:sp>
      <p:sp>
        <p:nvSpPr>
          <p:cNvPr id="7" name="Rectangle 6"/>
          <p:cNvSpPr/>
          <p:nvPr/>
        </p:nvSpPr>
        <p:spPr>
          <a:xfrm>
            <a:off x="3949574" y="2194560"/>
            <a:ext cx="2893741" cy="5847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24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bảng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764924" y="337939"/>
            <a:ext cx="5162461" cy="756765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II: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CSDL</a:t>
            </a:r>
          </a:p>
        </p:txBody>
      </p:sp>
    </p:spTree>
    <p:extLst>
      <p:ext uri="{BB962C8B-B14F-4D97-AF65-F5344CB8AC3E}">
        <p14:creationId xmlns:p14="http://schemas.microsoft.com/office/powerpoint/2010/main" val="395319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00124" y="1246676"/>
            <a:ext cx="8479933" cy="45719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40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95020" cy="702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9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6378" y="262097"/>
            <a:ext cx="7817476" cy="858366"/>
          </a:xfr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III: </a:t>
            </a:r>
            <a:r>
              <a:rPr lang="en-US" sz="44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4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Nối</a:t>
            </a:r>
            <a:r>
              <a:rPr lang="en-US" sz="4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CSDL</a:t>
            </a:r>
            <a:endParaRPr lang="en-US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75" y="2073498"/>
            <a:ext cx="10828585" cy="4146997"/>
          </a:xfrm>
        </p:spPr>
      </p:pic>
    </p:spTree>
    <p:extLst>
      <p:ext uri="{BB962C8B-B14F-4D97-AF65-F5344CB8AC3E}">
        <p14:creationId xmlns:p14="http://schemas.microsoft.com/office/powerpoint/2010/main" val="14895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5899" y="341159"/>
            <a:ext cx="8480201" cy="712941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err="1" smtClean="0"/>
              <a:t>Iv:cấu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website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1.Clone code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github.com/dalv0911/</a:t>
            </a:r>
            <a:r>
              <a:rPr lang="en-US" sz="24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education_website</a:t>
            </a:r>
            <a:endParaRPr lang="en-US" sz="2400" b="1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2.Create database : </a:t>
            </a:r>
            <a:r>
              <a:rPr lang="en-US" sz="2400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education_web</a:t>
            </a:r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400" b="1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Chú</a:t>
            </a:r>
            <a:r>
              <a:rPr lang="en-US" sz="2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ý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Bạn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CSDL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education_web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mất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cấu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3.Import file :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education_web.sql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CSDL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bạn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vừa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4.Chạy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trải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pPr marL="0" indent="0">
              <a:buNone/>
            </a:pP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report : </a:t>
            </a:r>
            <a:r>
              <a:rPr lang="en-US" sz="2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BASE_SITE/?</a:t>
            </a:r>
            <a:r>
              <a:rPr lang="en-US" sz="2400" b="1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rt</a:t>
            </a:r>
            <a:r>
              <a:rPr lang="en-US" sz="2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=report</a:t>
            </a:r>
          </a:p>
        </p:txBody>
      </p:sp>
    </p:spTree>
    <p:extLst>
      <p:ext uri="{BB962C8B-B14F-4D97-AF65-F5344CB8AC3E}">
        <p14:creationId xmlns:p14="http://schemas.microsoft.com/office/powerpoint/2010/main" val="165108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7487" y="290235"/>
            <a:ext cx="9680714" cy="651276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truy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SQL </a:t>
            </a:r>
            <a:r>
              <a:rPr lang="en-US" sz="3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website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2686" y="2215526"/>
            <a:ext cx="10772914" cy="12261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$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id,name,position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menu 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BY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position 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";</a:t>
            </a:r>
          </a:p>
          <a:p>
            <a:pPr marL="0" indent="0">
              <a:buNone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170" y="2931295"/>
            <a:ext cx="6128030" cy="350877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12686" y="1408868"/>
            <a:ext cx="72458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1.Đưa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danh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sách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menu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sắp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xếp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vị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trí</a:t>
            </a:r>
            <a:endParaRPr lang="en-US" sz="2400" b="1" i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20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400</TotalTime>
  <Words>1115</Words>
  <Application>Microsoft Office PowerPoint</Application>
  <PresentationFormat>Widescreen</PresentationFormat>
  <Paragraphs>178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ＭＳ Ｐゴシック</vt:lpstr>
      <vt:lpstr>Arial</vt:lpstr>
      <vt:lpstr>Century Gothic</vt:lpstr>
      <vt:lpstr>Wingdings</vt:lpstr>
      <vt:lpstr>Vapor Trail</vt:lpstr>
      <vt:lpstr>Báo Cáo Thực Hành</vt:lpstr>
      <vt:lpstr>Nội Dung</vt:lpstr>
      <vt:lpstr>PowerPoint Presentation</vt:lpstr>
      <vt:lpstr>II: Mô Tả CSDL</vt:lpstr>
      <vt:lpstr>II: Mô Tả CSDL</vt:lpstr>
      <vt:lpstr>PowerPoint Presentation</vt:lpstr>
      <vt:lpstr>III: Kết Nối CSDL</vt:lpstr>
      <vt:lpstr>Iv:cấu hình website</vt:lpstr>
      <vt:lpstr>Một số câu truy vấn SQL trên website</vt:lpstr>
      <vt:lpstr>PowerPoint Presentation</vt:lpstr>
      <vt:lpstr>PowerPoint Presentation</vt:lpstr>
      <vt:lpstr>Một số câu truy vấn SQL trên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V:Các chức năng của website</vt:lpstr>
      <vt:lpstr>Phần bài viết</vt:lpstr>
      <vt:lpstr>Phần thư mục</vt:lpstr>
      <vt:lpstr>Di chuyển linh hoạt bài viết trong 3 cấp thư mục</vt:lpstr>
      <vt:lpstr>Trang cá nhân – Quản trị viên</vt:lpstr>
      <vt:lpstr>Lịch sử và bài học yêu thích</vt:lpstr>
      <vt:lpstr>Thông báo</vt:lpstr>
      <vt:lpstr>Đăng ký &amp; quản trị lớp học</vt:lpstr>
      <vt:lpstr>Giao diện lớp học</vt:lpstr>
      <vt:lpstr>Comment status lớp học</vt:lpstr>
      <vt:lpstr>Soạn đề </vt:lpstr>
      <vt:lpstr>Kiểm tra trắc nghiem</vt:lpstr>
      <vt:lpstr>IV: Report &amp; Demo</vt:lpstr>
      <vt:lpstr>V: Tài Liệu Tham Khảo</vt:lpstr>
      <vt:lpstr>Lời cảm ơn &amp; Xin lỗi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Thực Hành CSDL</dc:title>
  <dc:creator>Win 8 64Bit VS7</dc:creator>
  <cp:lastModifiedBy>dalv0911@live.com</cp:lastModifiedBy>
  <cp:revision>66</cp:revision>
  <dcterms:created xsi:type="dcterms:W3CDTF">2014-12-23T15:44:40Z</dcterms:created>
  <dcterms:modified xsi:type="dcterms:W3CDTF">2014-12-25T11:16:21Z</dcterms:modified>
</cp:coreProperties>
</file>